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97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brahimkalkan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halilibrahimkalka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Design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(planned: light &amp; dark themes)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Free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ABP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Commercial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demo, pros &amp; cons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Running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solutions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by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Thanks for listening!</a:t>
            </a:r>
            <a:endParaRPr lang="en-US" sz="5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Get the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Presentation:</a:t>
            </a:r>
          </a:p>
          <a:p>
            <a:pPr marL="0" indent="0">
              <a:buNone/>
            </a:pPr>
            <a:r>
              <a:rPr lang="en-US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https://github.com/</a:t>
            </a:r>
            <a:r>
              <a:rPr lang="en-US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hikalkan/presentations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Follow me on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https://twitter.com/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hibrahimkalkan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Visit my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Website: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halilibrahimkalkan.com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C640-E2B9-BEB3-C32C-194029357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963</Words>
  <Application>Microsoft Office PowerPoint</Application>
  <PresentationFormat>Widescreen</PresentationFormat>
  <Paragraphs>180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93</cp:revision>
  <dcterms:created xsi:type="dcterms:W3CDTF">2022-02-27T10:42:11Z</dcterms:created>
  <dcterms:modified xsi:type="dcterms:W3CDTF">2023-05-04T11:13:22Z</dcterms:modified>
</cp:coreProperties>
</file>